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E977F5-61BB-4E3F-9D4B-F3158816B37C}" type="datetimeFigureOut">
              <a:rPr lang="en-US" smtClean="0"/>
              <a:pPr/>
              <a:t>4/30/2012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9E1B462-BF15-4A3F-BD1E-03FF5AC229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Bellringer</a:t>
            </a:r>
            <a:r>
              <a:rPr lang="en-US" sz="3200" b="1" dirty="0" smtClean="0"/>
              <a:t> </a:t>
            </a:r>
            <a:r>
              <a:rPr lang="en-US" sz="3200" b="1" dirty="0" smtClean="0"/>
              <a:t>4/30/2012</a:t>
            </a:r>
            <a:endParaRPr lang="en-US" sz="3200" b="1" dirty="0" smtClean="0"/>
          </a:p>
          <a:p>
            <a:pPr algn="ctr"/>
            <a:endParaRPr lang="en-US" sz="1600" b="1" dirty="0" smtClean="0"/>
          </a:p>
          <a:p>
            <a:pPr algn="ctr"/>
            <a:r>
              <a:rPr lang="en-US" sz="2000" b="1" dirty="0" smtClean="0"/>
              <a:t>Use the first 6 minutes of class to complete the </a:t>
            </a:r>
            <a:r>
              <a:rPr lang="en-US" sz="2000" b="1" dirty="0" err="1" smtClean="0"/>
              <a:t>bellringer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19812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Reformation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124200"/>
            <a:ext cx="8229600" cy="35394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Name two forces/circumstances </a:t>
            </a:r>
            <a:r>
              <a:rPr lang="en-US" sz="2800" b="1" i="1" u="sng" dirty="0" smtClean="0"/>
              <a:t>outside</a:t>
            </a:r>
            <a:r>
              <a:rPr lang="en-US" sz="2800" dirty="0" smtClean="0"/>
              <a:t> of the church that were weakening its influence before the start of the Reformation.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Name two problems that were occurring </a:t>
            </a:r>
            <a:r>
              <a:rPr lang="en-US" sz="2800" b="1" i="1" u="sng" dirty="0" smtClean="0"/>
              <a:t>within</a:t>
            </a:r>
            <a:r>
              <a:rPr lang="en-US" sz="2800" dirty="0" smtClean="0"/>
              <a:t> the Catholic church during the time of the Reformation.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did Martin Luther do while hiding in Prince Frederick’s castle?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was the Edict of Worms?</a:t>
            </a:r>
            <a:endParaRPr lang="en-US" sz="2800" dirty="0"/>
          </a:p>
        </p:txBody>
      </p:sp>
      <p:pic>
        <p:nvPicPr>
          <p:cNvPr id="7" name="Picture 6" descr="John Wyclif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1600200" cy="24940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5" descr="Jan_Hus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"/>
            <a:ext cx="1717749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538</TotalTime>
  <Words>70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59</cp:revision>
  <dcterms:created xsi:type="dcterms:W3CDTF">2009-12-10T18:01:16Z</dcterms:created>
  <dcterms:modified xsi:type="dcterms:W3CDTF">2012-04-30T11:56:46Z</dcterms:modified>
</cp:coreProperties>
</file>